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8" r:id="rId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F8EC4-B2F7-4D8C-9B4C-43A7E2653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B2DAF3-2FBA-43E4-95C1-32EFFD55C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2" indent="0" algn="ctr">
              <a:buNone/>
              <a:defRPr sz="2000"/>
            </a:lvl2pPr>
            <a:lvl3pPr marL="914423" indent="0" algn="ctr">
              <a:buNone/>
              <a:defRPr sz="1800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8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2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FE2A5-DE3A-48C3-9D8D-06325205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5ED5-D032-4435-B525-96E54F0053A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D4B24-5620-4CF6-912D-C922B91E3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C8E82-0B70-48DF-9186-9C3B0A82E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EBC5-E07B-4553-A025-02B90DCA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5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5E364-86A9-415A-8E6D-0D0A04C0C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4E35C7-9BD8-4E09-8BBF-6C58D7FDCA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41719-6481-4A8D-984E-CB4B23293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5ED5-D032-4435-B525-96E54F0053A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EB41D-D27A-4A8A-9971-3D88D6B34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D9C08-937F-485D-8711-95ADFAF59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EBC5-E07B-4553-A025-02B90DCA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0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3E73F3-9718-4E3E-B91C-BD3061C8FD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455424-334A-4C5A-A93F-121D65FCB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8E252-FAF7-4709-B100-2C085B2D2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5ED5-D032-4435-B525-96E54F0053A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778B7-44EF-433D-A54A-82DF6A57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C940-EDFE-4687-BD4B-87C44EBCF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EBC5-E07B-4553-A025-02B90DCA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41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871A2-0EC8-45EE-826C-411DB2B8E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5DF07-C2E5-4DFD-B250-A5C24FD36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60AEB-02D3-4E8C-B28C-F2282C056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5ED5-D032-4435-B525-96E54F0053A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5592D-E563-46F1-ABF2-FC9F8E5C2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8A0C7-1F90-4CFF-AAE5-B9B4D779A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EBC5-E07B-4553-A025-02B90DCA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5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C5697-8F4C-45B8-9B88-DCEF540A9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B1D3B-8ACB-448C-9551-F93888AD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EBEF4-C356-4E2A-96D9-325149C6E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5ED5-D032-4435-B525-96E54F0053A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057BD-83F1-4C7F-BAF3-5E710723D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4D171-B796-40B1-AA8B-89CC7CA53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EBC5-E07B-4553-A025-02B90DCA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63CFF-CFCA-4A99-9E84-1BABF889E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573A-A6C6-46D3-B928-E9FE147C4E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733BEA-702A-449B-87EE-0452B5F73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E2D2F3-1BF1-4378-839D-64079CAE7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5ED5-D032-4435-B525-96E54F0053A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FCC34-7DFD-4009-8271-C8CA17159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AC24D-7946-4AE8-B699-C505F9A0B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EBC5-E07B-4553-A025-02B90DCA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7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A03BD-D4D9-4267-B00D-B6E86BE06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5202B-100C-4034-AFB1-B1A4CFDE9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8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60D78-076F-43F3-927E-02201ADAF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EC493C-0B89-4C0D-B749-E637F5794C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8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FC77F9-03A8-48FB-82B1-05D9C60E14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19CB47-BC0F-4717-93E8-259F112DF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5ED5-D032-4435-B525-96E54F0053A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A4E9BE-A8F5-416D-A9A9-360772AAB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168015-9089-45B8-BF3C-8EA5DECB5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EBC5-E07B-4553-A025-02B90DCA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E4450-7697-4A44-B1F2-9213471C6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8EBBF9-9C29-4D9F-9556-620303825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5ED5-D032-4435-B525-96E54F0053A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D7EFA-CB57-4C82-870D-6B92B8257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EEDFA8-59AF-42A3-8B7F-B207EB6AE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EBC5-E07B-4553-A025-02B90DCA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3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68077F-AC41-42FE-A12D-484A756D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5ED5-D032-4435-B525-96E54F0053A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7C9837-EAE6-4CB9-93DD-7438FD95A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67B0C-7E51-4CC3-BE0A-9640B98B9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EBC5-E07B-4553-A025-02B90DCA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594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1BDBC-2BDF-4A57-84B3-4CC780B29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D779F-B70B-4CE6-BB12-12A9B4906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A0CC2A-711B-405F-BCD6-539993B5D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3" indent="0">
              <a:buNone/>
              <a:defRPr sz="1200"/>
            </a:lvl3pPr>
            <a:lvl4pPr marL="1371634" indent="0">
              <a:buNone/>
              <a:defRPr sz="1000"/>
            </a:lvl4pPr>
            <a:lvl5pPr marL="1828846" indent="0">
              <a:buNone/>
              <a:defRPr sz="1000"/>
            </a:lvl5pPr>
            <a:lvl6pPr marL="2286057" indent="0">
              <a:buNone/>
              <a:defRPr sz="1000"/>
            </a:lvl6pPr>
            <a:lvl7pPr marL="2743268" indent="0">
              <a:buNone/>
              <a:defRPr sz="1000"/>
            </a:lvl7pPr>
            <a:lvl8pPr marL="3200480" indent="0">
              <a:buNone/>
              <a:defRPr sz="1000"/>
            </a:lvl8pPr>
            <a:lvl9pPr marL="3657692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40871-B140-4031-9B31-4AC25EE97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5ED5-D032-4435-B525-96E54F0053A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282AA-384E-4CCA-8131-C02D725DD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28FB1-5D0C-4FD3-AB6E-8428E278B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EBC5-E07B-4553-A025-02B90DCA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9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3F9CD-BDC0-4DAE-A2D6-BFE0486E5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3A552E-D45D-49A7-913F-409024CBBD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8" indent="0">
              <a:buNone/>
              <a:defRPr sz="2000"/>
            </a:lvl7pPr>
            <a:lvl8pPr marL="3200480" indent="0">
              <a:buNone/>
              <a:defRPr sz="2000"/>
            </a:lvl8pPr>
            <a:lvl9pPr marL="365769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C322D7-DE61-4E25-869F-34BDE57FA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3" indent="0">
              <a:buNone/>
              <a:defRPr sz="1200"/>
            </a:lvl3pPr>
            <a:lvl4pPr marL="1371634" indent="0">
              <a:buNone/>
              <a:defRPr sz="1000"/>
            </a:lvl4pPr>
            <a:lvl5pPr marL="1828846" indent="0">
              <a:buNone/>
              <a:defRPr sz="1000"/>
            </a:lvl5pPr>
            <a:lvl6pPr marL="2286057" indent="0">
              <a:buNone/>
              <a:defRPr sz="1000"/>
            </a:lvl6pPr>
            <a:lvl7pPr marL="2743268" indent="0">
              <a:buNone/>
              <a:defRPr sz="1000"/>
            </a:lvl7pPr>
            <a:lvl8pPr marL="3200480" indent="0">
              <a:buNone/>
              <a:defRPr sz="1000"/>
            </a:lvl8pPr>
            <a:lvl9pPr marL="3657692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2E38FE-C9FD-4814-BF03-372307417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5ED5-D032-4435-B525-96E54F0053A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59B34C-842B-4E49-ADC8-8E22B6B9F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B0615-A6FF-4A2F-B375-B90715D3E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EBC5-E07B-4553-A025-02B90DCA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5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92C434-7225-43D1-A894-40DE1388F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D78D06-18F8-4E5F-B6B7-339B3E37E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69B62-F0B8-4A85-9F67-E768634E51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25ED5-D032-4435-B525-96E54F0053A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EFE1F-E895-4064-BE9D-E46403E32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4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26D00-3FD1-4690-BBA8-664F7845F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FEBC5-E07B-4553-A025-02B90DCA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5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4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9B4142-C0BB-4CE7-ADBB-684542FD3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0" cy="805307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FUSPs BY DIVISION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69ED7A2-8398-419A-86EE-70B86DCB6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0432"/>
            <a:ext cx="10610088" cy="5975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# of 2012 FUSPs		# of FUSPs deleted		# of FUSPs Remaining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E4F21B-C92C-4CEA-B1BC-512F793BA803}"/>
              </a:ext>
            </a:extLst>
          </p:cNvPr>
          <p:cNvSpPr txBox="1"/>
          <p:nvPr/>
        </p:nvSpPr>
        <p:spPr>
          <a:xfrm rot="10800000" flipH="1" flipV="1">
            <a:off x="838200" y="1663591"/>
            <a:ext cx="104180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Division 1:   39			21				18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Division 2:     7			  0				  7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Division 3:     4			  3				  1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Division 4:     8			  3				  5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Division 5:   37			  7				30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Division 6:   12			  7				  5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Division 7:   45			18				27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Division 8:  130			54				76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Division 9: 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		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Totals	304			130				174</a:t>
            </a:r>
          </a:p>
        </p:txBody>
      </p:sp>
    </p:spTree>
    <p:extLst>
      <p:ext uri="{BB962C8B-B14F-4D97-AF65-F5344CB8AC3E}">
        <p14:creationId xmlns:p14="http://schemas.microsoft.com/office/powerpoint/2010/main" val="1500269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77BCEB-C14A-422F-BBFB-61506F901F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368" y="231355"/>
            <a:ext cx="10213333" cy="658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76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EB25499-3255-45E4-B8C4-7086863123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01" y="0"/>
            <a:ext cx="106589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286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851A06A-16E1-40FE-9E01-1E8034BAB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770" y="167357"/>
            <a:ext cx="6218459" cy="6523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06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F0559D8-3C2F-410C-874A-972A11FF25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27" y="1350238"/>
            <a:ext cx="10826368" cy="307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084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</TotalTime>
  <Words>158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FUSPs BY DIVISION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Frequently Used Special Provisions (FUSP)</dc:title>
  <dc:creator>Pawelec, David B. (MDOT)</dc:creator>
  <cp:lastModifiedBy>Pawelec, David B. (MDOT)</cp:lastModifiedBy>
  <cp:revision>31</cp:revision>
  <cp:lastPrinted>2020-02-18T14:00:39Z</cp:lastPrinted>
  <dcterms:created xsi:type="dcterms:W3CDTF">2019-05-29T12:13:17Z</dcterms:created>
  <dcterms:modified xsi:type="dcterms:W3CDTF">2020-02-18T19:43:42Z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fed65-62e7-46ea-af74-187e0c17143a_Enabled">
    <vt:lpwstr>True</vt:lpwstr>
  </property>
  <property fmtid="{D5CDD505-2E9C-101B-9397-08002B2CF9AE}" pid="3" name="MSIP_Label_3a2fed65-62e7-46ea-af74-187e0c17143a_SiteId">
    <vt:lpwstr>d5fb7087-3777-42ad-966a-892ef47225d1</vt:lpwstr>
  </property>
  <property fmtid="{D5CDD505-2E9C-101B-9397-08002B2CF9AE}" pid="4" name="MSIP_Label_3a2fed65-62e7-46ea-af74-187e0c17143a_Owner">
    <vt:lpwstr>PAWELECD@michigan.gov</vt:lpwstr>
  </property>
  <property fmtid="{D5CDD505-2E9C-101B-9397-08002B2CF9AE}" pid="5" name="MSIP_Label_3a2fed65-62e7-46ea-af74-187e0c17143a_SetDate">
    <vt:lpwstr>2020-02-18T13:35:33.6652767Z</vt:lpwstr>
  </property>
  <property fmtid="{D5CDD505-2E9C-101B-9397-08002B2CF9AE}" pid="6" name="MSIP_Label_3a2fed65-62e7-46ea-af74-187e0c17143a_Name">
    <vt:lpwstr>Internal Data (Standard State Data)</vt:lpwstr>
  </property>
  <property fmtid="{D5CDD505-2E9C-101B-9397-08002B2CF9AE}" pid="7" name="MSIP_Label_3a2fed65-62e7-46ea-af74-187e0c17143a_Application">
    <vt:lpwstr>Microsoft Azure Information Protection</vt:lpwstr>
  </property>
  <property fmtid="{D5CDD505-2E9C-101B-9397-08002B2CF9AE}" pid="8" name="MSIP_Label_3a2fed65-62e7-46ea-af74-187e0c17143a_ActionId">
    <vt:lpwstr>8af35a30-2e13-40c7-a5c1-91105c893894</vt:lpwstr>
  </property>
  <property fmtid="{D5CDD505-2E9C-101B-9397-08002B2CF9AE}" pid="9" name="MSIP_Label_3a2fed65-62e7-46ea-af74-187e0c17143a_Extended_MSFT_Method">
    <vt:lpwstr>Manual</vt:lpwstr>
  </property>
  <property fmtid="{D5CDD505-2E9C-101B-9397-08002B2CF9AE}" pid="10" name="Sensitivity">
    <vt:lpwstr>Internal Data (Standard State Data)</vt:lpwstr>
  </property>
</Properties>
</file>